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4" r:id="rId1"/>
  </p:sldMasterIdLst>
  <p:notesMasterIdLst>
    <p:notesMasterId r:id="rId3"/>
  </p:notesMasterIdLst>
  <p:sldIdLst>
    <p:sldId id="258" r:id="rId2"/>
  </p:sldIdLst>
  <p:sldSz cx="21383625" cy="30275213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1pPr>
    <a:lvl2pPr marL="1239789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2pPr>
    <a:lvl3pPr marL="2479578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3pPr>
    <a:lvl4pPr marL="3719368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4pPr>
    <a:lvl5pPr marL="4959157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5pPr>
    <a:lvl6pPr marL="6198946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6pPr>
    <a:lvl7pPr marL="7438735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7pPr>
    <a:lvl8pPr marL="8678525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8pPr>
    <a:lvl9pPr marL="9918314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0" orient="horz" pos="9534" userDrawn="1">
          <p15:clr>
            <a:srgbClr val="A4A3A4"/>
          </p15:clr>
        </p15:guide>
        <p15:guide id="1" pos="673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854" autoAdjust="0"/>
    <p:restoredTop sz="95249" autoAdjust="0"/>
  </p:normalViewPr>
  <p:slideViewPr>
    <p:cSldViewPr snapToGrid="0" snapToObjects="1">
      <p:cViewPr>
        <p:scale>
          <a:sx n="33" d="100"/>
          <a:sy n="33" d="100"/>
        </p:scale>
        <p:origin x="24" y="24"/>
      </p:cViewPr>
      <p:guideLst>
        <p:guide orient="horz" pos="9534"/>
        <p:guide pos="67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989318-EBD5-41FA-B3DD-C5817805B3B7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217738" y="685800"/>
            <a:ext cx="24225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891537-26C2-4BED-A55B-542D3514EF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858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891537-26C2-4BED-A55B-542D3514EF2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216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908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0515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102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0254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5126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940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9872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37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429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6239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041A8D-1DF5-411B-B441-CFA0522D95A4}" type="datetimeFigureOut">
              <a:rPr lang="ko-KR" altLang="en-US" smtClean="0"/>
              <a:t>2023-12-10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E37DF-72EB-4382-BA6C-4A884D097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317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11" Type="http://schemas.openxmlformats.org/officeDocument/2006/relationships/image" Target="../media/image7.png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95E0EDDA-5C28-29CE-1B05-63BCD56725B1}"/>
              </a:ext>
            </a:extLst>
          </p:cNvPr>
          <p:cNvSpPr/>
          <p:nvPr/>
        </p:nvSpPr>
        <p:spPr>
          <a:xfrm>
            <a:off x="228600" y="5490899"/>
            <a:ext cx="20926425" cy="281920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3" name="Picture 7"/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62374" y="87654"/>
            <a:ext cx="14146955" cy="4636800"/>
          </a:xfrm>
          <a:prstGeom prst="rect">
            <a:avLst/>
          </a:prstGeom>
          <a:solidFill>
            <a:srgbClr val="7030A0"/>
          </a:solidFill>
          <a:ln w="25400">
            <a:noFill/>
          </a:ln>
        </p:spPr>
      </p:pic>
      <p:sp>
        <p:nvSpPr>
          <p:cNvPr id="1031" name="직사각형 1030"/>
          <p:cNvSpPr/>
          <p:nvPr/>
        </p:nvSpPr>
        <p:spPr>
          <a:xfrm>
            <a:off x="3808731" y="471423"/>
            <a:ext cx="14016355" cy="38104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algn="ctr" fontAlgn="base"/>
            <a:r>
              <a:rPr lang="ko-KR" altLang="en-US" sz="4400" dirty="0">
                <a:latin typeface="+mj-ea"/>
                <a:ea typeface="+mj-ea"/>
              </a:rPr>
              <a:t>원격 컨베이어벨트 개발에 대한 보고서</a:t>
            </a:r>
            <a:endParaRPr lang="en-US" altLang="ko-KR" sz="4400" dirty="0">
              <a:latin typeface="+mj-ea"/>
              <a:ea typeface="+mj-ea"/>
            </a:endParaRPr>
          </a:p>
          <a:p>
            <a:pPr algn="ctr" fontAlgn="base"/>
            <a:r>
              <a:rPr lang="ko-KR" altLang="en-US" sz="2500" dirty="0">
                <a:latin typeface="맑은 고딕" charset="0"/>
                <a:ea typeface="맑은 고딕" charset="0"/>
              </a:rPr>
              <a:t>백지은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, </a:t>
            </a:r>
            <a:r>
              <a:rPr lang="ko-KR" altLang="en-US" sz="2500" dirty="0" err="1">
                <a:latin typeface="맑은 고딕" charset="0"/>
                <a:ea typeface="맑은 고딕" charset="0"/>
              </a:rPr>
              <a:t>박채연</a:t>
            </a:r>
            <a:r>
              <a:rPr lang="en-US" altLang="ko-KR" sz="2500" dirty="0">
                <a:latin typeface="맑은 고딕" charset="0"/>
                <a:ea typeface="맑은 고딕" charset="0"/>
              </a:rPr>
              <a:t>,</a:t>
            </a:r>
            <a:r>
              <a:rPr lang="ko-KR" altLang="en-US" sz="2500" dirty="0">
                <a:latin typeface="맑은 고딕" charset="0"/>
                <a:ea typeface="맑은 고딕" charset="0"/>
              </a:rPr>
              <a:t> 박성우</a:t>
            </a:r>
            <a:endParaRPr lang="en-US" altLang="ko-KR" sz="2500" dirty="0">
              <a:latin typeface="맑은 고딕" charset="0"/>
              <a:ea typeface="맑은 고딕" charset="0"/>
            </a:endParaRPr>
          </a:p>
          <a:p>
            <a:pPr algn="ctr" fontAlgn="base"/>
            <a:r>
              <a:rPr lang="en-US" altLang="ko-KR" sz="2500" b="0" cap="none" dirty="0" err="1">
                <a:latin typeface="맑은 고딕" charset="0"/>
                <a:ea typeface="맑은 고딕" charset="0"/>
              </a:rPr>
              <a:t>안동대학교</a:t>
            </a:r>
            <a:r>
              <a:rPr lang="en-US" altLang="ko-KR" sz="2500" b="0" cap="none" dirty="0">
                <a:latin typeface="Calibri Light" charset="0"/>
                <a:ea typeface="Calibri Light" charset="0"/>
              </a:rPr>
              <a:t> </a:t>
            </a:r>
            <a:r>
              <a:rPr lang="en-US" altLang="ko-KR" sz="2500" b="0" cap="none" dirty="0" err="1">
                <a:latin typeface="맑은 고딕" charset="0"/>
                <a:ea typeface="맑은 고딕" charset="0"/>
              </a:rPr>
              <a:t>컴퓨터공학과</a:t>
            </a:r>
            <a:endParaRPr lang="ko-KR" altLang="en-US" sz="2500" b="0" cap="none" dirty="0">
              <a:latin typeface="맑은 고딕" charset="0"/>
              <a:ea typeface="맑은 고딕" charset="0"/>
            </a:endParaRPr>
          </a:p>
        </p:txBody>
      </p:sp>
      <p:pic>
        <p:nvPicPr>
          <p:cNvPr id="1066" name="그림 1065"/>
          <p:cNvPicPr>
            <a:picLocks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053625" y="697146"/>
            <a:ext cx="3330000" cy="3330000"/>
          </a:xfrm>
          <a:prstGeom prst="rect">
            <a:avLst/>
          </a:prstGeom>
        </p:spPr>
      </p:pic>
      <p:sp>
        <p:nvSpPr>
          <p:cNvPr id="265" name="Rectangle 552"/>
          <p:cNvSpPr>
            <a:spLocks noChangeArrowheads="1"/>
          </p:cNvSpPr>
          <p:nvPr/>
        </p:nvSpPr>
        <p:spPr bwMode="auto">
          <a:xfrm>
            <a:off x="0" y="4607560"/>
            <a:ext cx="21383625" cy="11176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anchor="ctr"/>
          <a:lstStyle>
            <a:lvl1pPr eaLnBrk="0" hangingPunct="0">
              <a:defRPr kumimoji="1" sz="55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55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55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55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55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defTabSz="2786063" eaLnBrk="0" fontAlgn="base" hangingPunct="0">
              <a:spcBef>
                <a:spcPct val="0"/>
              </a:spcBef>
              <a:spcAft>
                <a:spcPct val="0"/>
              </a:spcAft>
              <a:defRPr kumimoji="1" sz="55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defTabSz="2786063" eaLnBrk="0" fontAlgn="base" hangingPunct="0">
              <a:spcBef>
                <a:spcPct val="0"/>
              </a:spcBef>
              <a:spcAft>
                <a:spcPct val="0"/>
              </a:spcAft>
              <a:defRPr kumimoji="1" sz="55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defTabSz="2786063" eaLnBrk="0" fontAlgn="base" hangingPunct="0">
              <a:spcBef>
                <a:spcPct val="0"/>
              </a:spcBef>
              <a:spcAft>
                <a:spcPct val="0"/>
              </a:spcAft>
              <a:defRPr kumimoji="1" sz="55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defTabSz="2786063" eaLnBrk="0" fontAlgn="base" hangingPunct="0">
              <a:spcBef>
                <a:spcPct val="0"/>
              </a:spcBef>
              <a:spcAft>
                <a:spcPct val="0"/>
              </a:spcAft>
              <a:defRPr kumimoji="1" sz="550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hangingPunct="1"/>
            <a:endParaRPr kumimoji="0" lang="ko-KR" altLang="en-US" sz="25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272" name="그림 27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382" y="739772"/>
            <a:ext cx="3331210" cy="3331210"/>
          </a:xfrm>
          <a:prstGeom prst="rect">
            <a:avLst/>
          </a:prstGeom>
        </p:spPr>
      </p:pic>
      <p:grpSp>
        <p:nvGrpSpPr>
          <p:cNvPr id="342" name="그룹 341"/>
          <p:cNvGrpSpPr/>
          <p:nvPr/>
        </p:nvGrpSpPr>
        <p:grpSpPr>
          <a:xfrm>
            <a:off x="381000" y="5045020"/>
            <a:ext cx="6381750" cy="1046369"/>
            <a:chOff x="2504440" y="5963644"/>
            <a:chExt cx="6381750" cy="997585"/>
          </a:xfrm>
        </p:grpSpPr>
        <p:pic>
          <p:nvPicPr>
            <p:cNvPr id="343" name="Picture 7"/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4440" y="5963644"/>
              <a:ext cx="6381750" cy="997585"/>
            </a:xfrm>
            <a:prstGeom prst="rect">
              <a:avLst/>
            </a:prstGeom>
            <a:noFill/>
            <a:ln w="25400">
              <a:noFill/>
            </a:ln>
          </p:spPr>
        </p:pic>
        <p:sp>
          <p:nvSpPr>
            <p:cNvPr id="344" name="직사각형 343"/>
            <p:cNvSpPr/>
            <p:nvPr/>
          </p:nvSpPr>
          <p:spPr>
            <a:xfrm>
              <a:off x="2504440" y="5978525"/>
              <a:ext cx="6381750" cy="8204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4500" dirty="0">
                  <a:latin typeface="+mj-ea"/>
                  <a:ea typeface="+mj-ea"/>
                </a:rPr>
                <a:t>서론</a:t>
              </a:r>
              <a:endParaRPr lang="en-US" altLang="ko-KR" sz="4500" dirty="0">
                <a:latin typeface="+mj-ea"/>
                <a:ea typeface="+mj-ea"/>
              </a:endParaRPr>
            </a:p>
          </p:txBody>
        </p:sp>
      </p:grp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0" y="-9927"/>
            <a:ext cx="184731" cy="477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sz="2500"/>
          </a:p>
        </p:txBody>
      </p:sp>
      <p:sp>
        <p:nvSpPr>
          <p:cNvPr id="20" name="Rectangle 23">
            <a:extLst>
              <a:ext uri="{FF2B5EF4-FFF2-40B4-BE49-F238E27FC236}">
                <a16:creationId xmlns:a16="http://schemas.microsoft.com/office/drawing/2014/main" id="{0F32B289-DE19-4503-BE60-ED19D963AD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1383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1" name="Rectangle 25">
            <a:extLst>
              <a:ext uri="{FF2B5EF4-FFF2-40B4-BE49-F238E27FC236}">
                <a16:creationId xmlns:a16="http://schemas.microsoft.com/office/drawing/2014/main" id="{BEA3E121-218D-4042-95C9-D6F8A9E764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1383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6F4F96-403B-B5F0-4BDA-611DE741C1C6}"/>
              </a:ext>
            </a:extLst>
          </p:cNvPr>
          <p:cNvSpPr txBox="1"/>
          <p:nvPr/>
        </p:nvSpPr>
        <p:spPr>
          <a:xfrm>
            <a:off x="227691" y="6364431"/>
            <a:ext cx="20985390" cy="1388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+mn-ea"/>
              </a:rPr>
              <a:t>최근 생산 공정의 자동화가 이루어짐</a:t>
            </a:r>
            <a:endParaRPr lang="en-US" altLang="ko-KR" sz="3000" dirty="0">
              <a:latin typeface="+mn-ea"/>
            </a:endParaRPr>
          </a:p>
          <a:p>
            <a:pPr marL="342900" indent="-342900" fontAlgn="base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3000" dirty="0">
                <a:latin typeface="+mn-ea"/>
              </a:rPr>
              <a:t>원격 제어 기능을 추가해 작업자들의 효율성을 향상</a:t>
            </a:r>
            <a:endParaRPr lang="en-US" altLang="ko-KR" sz="3000" dirty="0">
              <a:latin typeface="+mn-ea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5ECE44D4-8AB7-ECF3-956F-A839A18F8C8F}"/>
              </a:ext>
            </a:extLst>
          </p:cNvPr>
          <p:cNvSpPr/>
          <p:nvPr/>
        </p:nvSpPr>
        <p:spPr>
          <a:xfrm>
            <a:off x="220512" y="8973235"/>
            <a:ext cx="10306051" cy="6859582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3DA05713-0D63-DCAE-D286-70C6B73B82D9}"/>
              </a:ext>
            </a:extLst>
          </p:cNvPr>
          <p:cNvGrpSpPr/>
          <p:nvPr/>
        </p:nvGrpSpPr>
        <p:grpSpPr>
          <a:xfrm>
            <a:off x="1239771" y="8595992"/>
            <a:ext cx="8324156" cy="1046369"/>
            <a:chOff x="2504440" y="5963644"/>
            <a:chExt cx="6381750" cy="997585"/>
          </a:xfrm>
        </p:grpSpPr>
        <p:pic>
          <p:nvPicPr>
            <p:cNvPr id="80" name="Picture 7">
              <a:extLst>
                <a:ext uri="{FF2B5EF4-FFF2-40B4-BE49-F238E27FC236}">
                  <a16:creationId xmlns:a16="http://schemas.microsoft.com/office/drawing/2014/main" id="{8BAED697-FF1D-1816-8B40-152500A784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4440" y="5963644"/>
              <a:ext cx="6381750" cy="997585"/>
            </a:xfrm>
            <a:prstGeom prst="rect">
              <a:avLst/>
            </a:prstGeom>
            <a:noFill/>
            <a:ln w="25400">
              <a:noFill/>
            </a:ln>
          </p:spPr>
        </p:pic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id="{FEC2509B-6687-D66A-AC83-9A2EF33E684D}"/>
                </a:ext>
              </a:extLst>
            </p:cNvPr>
            <p:cNvSpPr/>
            <p:nvPr/>
          </p:nvSpPr>
          <p:spPr>
            <a:xfrm>
              <a:off x="2504440" y="5978525"/>
              <a:ext cx="6381750" cy="8204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4000" dirty="0" err="1">
                  <a:latin typeface="+mj-ea"/>
                  <a:ea typeface="+mj-ea"/>
                </a:rPr>
                <a:t>앱인벤터</a:t>
              </a:r>
              <a:r>
                <a:rPr lang="ko-KR" altLang="en-US" sz="4000" dirty="0">
                  <a:latin typeface="+mj-ea"/>
                  <a:ea typeface="+mj-ea"/>
                </a:rPr>
                <a:t> 블록</a:t>
              </a:r>
              <a:endParaRPr lang="en-US" altLang="ko-KR" sz="4000" dirty="0">
                <a:latin typeface="+mj-ea"/>
                <a:ea typeface="+mj-ea"/>
              </a:endParaRPr>
            </a:p>
          </p:txBody>
        </p:sp>
      </p:grpSp>
      <p:sp>
        <p:nvSpPr>
          <p:cNvPr id="135" name="직사각형 134">
            <a:extLst>
              <a:ext uri="{FF2B5EF4-FFF2-40B4-BE49-F238E27FC236}">
                <a16:creationId xmlns:a16="http://schemas.microsoft.com/office/drawing/2014/main" id="{EEC838B0-FFCD-C034-1E17-86C1E3CD33B8}"/>
              </a:ext>
            </a:extLst>
          </p:cNvPr>
          <p:cNvSpPr/>
          <p:nvPr/>
        </p:nvSpPr>
        <p:spPr>
          <a:xfrm>
            <a:off x="184731" y="23567065"/>
            <a:ext cx="20970294" cy="5566775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30900BF4-D5ED-03A0-2414-542B17B82FAC}"/>
              </a:ext>
            </a:extLst>
          </p:cNvPr>
          <p:cNvGrpSpPr/>
          <p:nvPr/>
        </p:nvGrpSpPr>
        <p:grpSpPr>
          <a:xfrm>
            <a:off x="381000" y="23235643"/>
            <a:ext cx="6381750" cy="1046369"/>
            <a:chOff x="2504440" y="5963644"/>
            <a:chExt cx="6381750" cy="997585"/>
          </a:xfrm>
        </p:grpSpPr>
        <p:pic>
          <p:nvPicPr>
            <p:cNvPr id="137" name="Picture 7">
              <a:extLst>
                <a:ext uri="{FF2B5EF4-FFF2-40B4-BE49-F238E27FC236}">
                  <a16:creationId xmlns:a16="http://schemas.microsoft.com/office/drawing/2014/main" id="{DC11EE20-1128-0454-42B8-82A120AC286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4440" y="5963644"/>
              <a:ext cx="6381750" cy="997585"/>
            </a:xfrm>
            <a:prstGeom prst="rect">
              <a:avLst/>
            </a:prstGeom>
            <a:noFill/>
            <a:ln w="25400">
              <a:noFill/>
            </a:ln>
          </p:spPr>
        </p:pic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4AF4DED7-15B8-CF6D-D831-EEF308C95BAE}"/>
                </a:ext>
              </a:extLst>
            </p:cNvPr>
            <p:cNvSpPr/>
            <p:nvPr/>
          </p:nvSpPr>
          <p:spPr>
            <a:xfrm>
              <a:off x="2504440" y="5978525"/>
              <a:ext cx="6381750" cy="8204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4500" dirty="0">
                  <a:latin typeface="+mj-ea"/>
                  <a:ea typeface="+mj-ea"/>
                </a:rPr>
                <a:t>결론</a:t>
              </a:r>
              <a:endParaRPr lang="en-US" altLang="ko-KR" sz="4500" dirty="0">
                <a:latin typeface="+mj-ea"/>
                <a:ea typeface="+mj-ea"/>
              </a:endParaRPr>
            </a:p>
          </p:txBody>
        </p:sp>
      </p:grp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42176D4C-3908-5509-E704-5920D81435D6}"/>
              </a:ext>
            </a:extLst>
          </p:cNvPr>
          <p:cNvSpPr/>
          <p:nvPr/>
        </p:nvSpPr>
        <p:spPr>
          <a:xfrm>
            <a:off x="180034" y="16677075"/>
            <a:ext cx="20970294" cy="625445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73A2CA4A-941E-C988-7E44-2C38EDD17A9C}"/>
              </a:ext>
            </a:extLst>
          </p:cNvPr>
          <p:cNvGrpSpPr/>
          <p:nvPr/>
        </p:nvGrpSpPr>
        <p:grpSpPr>
          <a:xfrm>
            <a:off x="318245" y="16299936"/>
            <a:ext cx="15112253" cy="1046369"/>
            <a:chOff x="2504440" y="5963644"/>
            <a:chExt cx="6381750" cy="997585"/>
          </a:xfrm>
        </p:grpSpPr>
        <p:pic>
          <p:nvPicPr>
            <p:cNvPr id="52" name="Picture 7">
              <a:extLst>
                <a:ext uri="{FF2B5EF4-FFF2-40B4-BE49-F238E27FC236}">
                  <a16:creationId xmlns:a16="http://schemas.microsoft.com/office/drawing/2014/main" id="{6C49E988-E3BF-EA17-7DA5-4DDC9D3751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4440" y="5963644"/>
              <a:ext cx="6381750" cy="997585"/>
            </a:xfrm>
            <a:prstGeom prst="rect">
              <a:avLst/>
            </a:prstGeom>
            <a:noFill/>
            <a:ln w="25400">
              <a:noFill/>
            </a:ln>
          </p:spPr>
        </p:pic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5AD93CA1-68AD-EC9C-FAB3-DD497D47E86B}"/>
                </a:ext>
              </a:extLst>
            </p:cNvPr>
            <p:cNvSpPr/>
            <p:nvPr/>
          </p:nvSpPr>
          <p:spPr>
            <a:xfrm>
              <a:off x="2504440" y="5978525"/>
              <a:ext cx="6381750" cy="8204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4500" dirty="0">
                  <a:latin typeface="+mj-ea"/>
                  <a:ea typeface="+mj-ea"/>
                </a:rPr>
                <a:t>컨베이어 벨트</a:t>
              </a:r>
              <a:endParaRPr lang="en-US" altLang="ko-KR" sz="4500" dirty="0">
                <a:latin typeface="+mj-ea"/>
                <a:ea typeface="+mj-ea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BB0EBA16-09EB-3F9C-5F5E-492DB62A7FC4}"/>
              </a:ext>
            </a:extLst>
          </p:cNvPr>
          <p:cNvSpPr txBox="1"/>
          <p:nvPr/>
        </p:nvSpPr>
        <p:spPr>
          <a:xfrm>
            <a:off x="381000" y="25204229"/>
            <a:ext cx="20718173" cy="2946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1270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3000" kern="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3000" kern="0" dirty="0">
                <a:solidFill>
                  <a:srgbClr val="000000"/>
                </a:solidFill>
                <a:latin typeface="+mj-ea"/>
                <a:ea typeface="+mj-ea"/>
              </a:rPr>
              <a:t>위와 같은 구현 과정을 통해 원격 컨베이어벨트 개발의 성과를 확인 후 개선 방향과 시스템의 안정성 향상을 위한 제안을 제시함</a:t>
            </a:r>
            <a:r>
              <a:rPr lang="en-US" altLang="ko-KR" sz="3000" kern="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</a:p>
          <a:p>
            <a:pPr marL="0" marR="0" indent="1270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0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 개발한 시스템의 자체 성능 평가 결과를 통해 원격 컨베이어벨트 시스템이 생산 공정에서 유용하게 활용될 수 있음을 확인함</a:t>
            </a:r>
            <a:r>
              <a:rPr lang="en-US" altLang="ko-KR" sz="3000" kern="0" spc="0" dirty="0">
                <a:solidFill>
                  <a:srgbClr val="000000"/>
                </a:solidFill>
                <a:effectLst/>
                <a:latin typeface="+mj-ea"/>
                <a:ea typeface="+mj-ea"/>
              </a:rPr>
              <a:t>.</a:t>
            </a:r>
            <a:endParaRPr lang="ko-KR" altLang="en-US" sz="3000" kern="10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75C713-8E31-D203-03EA-875E13972F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245" y="9978786"/>
            <a:ext cx="48783676" cy="889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27202C3-6481-EAE3-4D6E-4FA2772AA374}"/>
              </a:ext>
            </a:extLst>
          </p:cNvPr>
          <p:cNvSpPr/>
          <p:nvPr/>
        </p:nvSpPr>
        <p:spPr>
          <a:xfrm>
            <a:off x="10818727" y="8972562"/>
            <a:ext cx="10354617" cy="6876579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1410565-AB23-16E9-93BD-43824EDF5017}"/>
              </a:ext>
            </a:extLst>
          </p:cNvPr>
          <p:cNvSpPr/>
          <p:nvPr/>
        </p:nvSpPr>
        <p:spPr>
          <a:xfrm>
            <a:off x="2516360" y="14430042"/>
            <a:ext cx="1775620" cy="414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C52BABE-3199-3CC3-63F3-CD7CB36E37D7}"/>
              </a:ext>
            </a:extLst>
          </p:cNvPr>
          <p:cNvSpPr/>
          <p:nvPr/>
        </p:nvSpPr>
        <p:spPr>
          <a:xfrm>
            <a:off x="7246688" y="14723526"/>
            <a:ext cx="1775620" cy="414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2449449-561D-DCAE-2845-35089D6A5AC2}"/>
              </a:ext>
            </a:extLst>
          </p:cNvPr>
          <p:cNvGrpSpPr/>
          <p:nvPr/>
        </p:nvGrpSpPr>
        <p:grpSpPr>
          <a:xfrm>
            <a:off x="11833957" y="8610238"/>
            <a:ext cx="8324156" cy="1044000"/>
            <a:chOff x="2504440" y="5963644"/>
            <a:chExt cx="6381750" cy="995326"/>
          </a:xfrm>
        </p:grpSpPr>
        <p:pic>
          <p:nvPicPr>
            <p:cNvPr id="9" name="Picture 7">
              <a:extLst>
                <a:ext uri="{FF2B5EF4-FFF2-40B4-BE49-F238E27FC236}">
                  <a16:creationId xmlns:a16="http://schemas.microsoft.com/office/drawing/2014/main" id="{E7166263-E054-A852-23E9-5C714CC94B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4440" y="5963644"/>
              <a:ext cx="6367302" cy="995326"/>
            </a:xfrm>
            <a:prstGeom prst="rect">
              <a:avLst/>
            </a:prstGeom>
            <a:noFill/>
            <a:ln w="25400">
              <a:noFill/>
            </a:ln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06BAD3F-2AF7-1E1A-FEDC-D692028242BF}"/>
                </a:ext>
              </a:extLst>
            </p:cNvPr>
            <p:cNvSpPr/>
            <p:nvPr/>
          </p:nvSpPr>
          <p:spPr>
            <a:xfrm>
              <a:off x="2504440" y="5978525"/>
              <a:ext cx="6381750" cy="8204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altLang="ko-KR" sz="4000" dirty="0">
                <a:latin typeface="+mj-ea"/>
                <a:ea typeface="+mj-ea"/>
              </a:endParaRP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F4E479E-8BB4-1855-B0CD-BCAE18536800}"/>
              </a:ext>
            </a:extLst>
          </p:cNvPr>
          <p:cNvSpPr/>
          <p:nvPr/>
        </p:nvSpPr>
        <p:spPr>
          <a:xfrm>
            <a:off x="13398804" y="21725589"/>
            <a:ext cx="5765641" cy="4549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96FEDEF-2450-E472-D32B-9D230C8AD175}"/>
              </a:ext>
            </a:extLst>
          </p:cNvPr>
          <p:cNvGrpSpPr/>
          <p:nvPr/>
        </p:nvGrpSpPr>
        <p:grpSpPr>
          <a:xfrm>
            <a:off x="11956755" y="8610238"/>
            <a:ext cx="8324156" cy="1046369"/>
            <a:chOff x="2504440" y="5963644"/>
            <a:chExt cx="6381750" cy="997585"/>
          </a:xfrm>
        </p:grpSpPr>
        <p:pic>
          <p:nvPicPr>
            <p:cNvPr id="14" name="Picture 7">
              <a:extLst>
                <a:ext uri="{FF2B5EF4-FFF2-40B4-BE49-F238E27FC236}">
                  <a16:creationId xmlns:a16="http://schemas.microsoft.com/office/drawing/2014/main" id="{03905B75-7ACE-E523-93E2-7257615D0C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4440" y="5963644"/>
              <a:ext cx="6381750" cy="997585"/>
            </a:xfrm>
            <a:prstGeom prst="rect">
              <a:avLst/>
            </a:prstGeom>
            <a:noFill/>
            <a:ln w="25400">
              <a:noFill/>
            </a:ln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A423BC4-5C79-0D26-DFF4-C691B4B8C653}"/>
                </a:ext>
              </a:extLst>
            </p:cNvPr>
            <p:cNvSpPr/>
            <p:nvPr/>
          </p:nvSpPr>
          <p:spPr>
            <a:xfrm>
              <a:off x="2504440" y="5978525"/>
              <a:ext cx="6381750" cy="82042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4000" dirty="0">
                  <a:latin typeface="+mj-ea"/>
                  <a:ea typeface="+mj-ea"/>
                </a:rPr>
                <a:t>UI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379F52D5-1630-2474-6BB2-81ACC74353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1147" y="17822191"/>
            <a:ext cx="18850831" cy="4598102"/>
          </a:xfrm>
          <a:prstGeom prst="rect">
            <a:avLst/>
          </a:prstGeom>
        </p:spPr>
      </p:pic>
      <p:pic>
        <p:nvPicPr>
          <p:cNvPr id="15" name="그림 14" descr="텍스트, 판다, 포유류, 곰이(가) 표시된 사진&#10;&#10;자동 생성된 설명">
            <a:extLst>
              <a:ext uri="{FF2B5EF4-FFF2-40B4-BE49-F238E27FC236}">
                <a16:creationId xmlns:a16="http://schemas.microsoft.com/office/drawing/2014/main" id="{62B6884C-25D0-0CFD-A77B-23623956132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3976" y="9907827"/>
            <a:ext cx="4089400" cy="55626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EEC381E-40C8-1350-37A1-80D299CA9EE4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5736" r="17713" b="11275"/>
          <a:stretch/>
        </p:blipFill>
        <p:spPr>
          <a:xfrm>
            <a:off x="2030447" y="9888602"/>
            <a:ext cx="7183170" cy="5624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58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7238"/>
    </mc:Choice>
    <mc:Fallback xmlns="">
      <p:transition spd="slow" advTm="347238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5663</TotalTime>
  <Pages>1</Pages>
  <Words>72</Words>
  <Characters>0</Characters>
  <Application>Microsoft Office PowerPoint</Application>
  <DocSecurity>0</DocSecurity>
  <PresentationFormat>사용자 지정</PresentationFormat>
  <Lines>0</Lines>
  <Paragraphs>13</Paragraphs>
  <Slides>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맑은 고딕</vt:lpstr>
      <vt:lpstr>Calibri Light</vt:lpstr>
      <vt:lpstr>Calibri</vt:lpstr>
      <vt:lpstr>Arial</vt:lpstr>
      <vt:lpstr>Wingdings</vt:lpstr>
      <vt:lpstr>Office 테마</vt:lpstr>
      <vt:lpstr>PowerPoint 프레젠테이션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강봉구</dc:creator>
  <cp:lastModifiedBy>채연 박</cp:lastModifiedBy>
  <cp:revision>145</cp:revision>
  <dcterms:modified xsi:type="dcterms:W3CDTF">2023-12-10T13:03:38Z</dcterms:modified>
</cp:coreProperties>
</file>

<file path=docProps/thumbnail.jpeg>
</file>